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7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　秀和" userId="29c6ece0-ab10-4536-ab00-baaf6d5cb159" providerId="ADAL" clId="{D5121879-C445-478A-8B1E-823DDF67C264}"/>
  </pc:docChgLst>
  <pc:docChgLst>
    <pc:chgData name="秀和 北" userId="29c6ece0-ab10-4536-ab00-baaf6d5cb159" providerId="ADAL" clId="{F54229CA-0AB3-4767-B7F2-3768271B43B6}"/>
    <pc:docChg chg="modSld">
      <pc:chgData name="秀和 北" userId="29c6ece0-ab10-4536-ab00-baaf6d5cb159" providerId="ADAL" clId="{F54229CA-0AB3-4767-B7F2-3768271B43B6}" dt="2020-09-02T03:02:42.006" v="5"/>
      <pc:docMkLst>
        <pc:docMk/>
      </pc:docMkLst>
      <pc:sldChg chg="modSp">
        <pc:chgData name="秀和 北" userId="29c6ece0-ab10-4536-ab00-baaf6d5cb159" providerId="ADAL" clId="{F54229CA-0AB3-4767-B7F2-3768271B43B6}" dt="2020-09-02T03:02:42.006" v="5"/>
        <pc:sldMkLst>
          <pc:docMk/>
          <pc:sldMk cId="620203728" sldId="256"/>
        </pc:sldMkLst>
        <pc:spChg chg="mod">
          <ac:chgData name="秀和 北" userId="29c6ece0-ab10-4536-ab00-baaf6d5cb159" providerId="ADAL" clId="{F54229CA-0AB3-4767-B7F2-3768271B43B6}" dt="2020-09-02T03:02:42.006" v="5"/>
          <ac:spMkLst>
            <pc:docMk/>
            <pc:sldMk cId="620203728" sldId="256"/>
            <ac:spMk id="2" creationId="{00000000-0000-0000-0000-000000000000}"/>
          </ac:spMkLst>
        </pc:spChg>
      </pc:sldChg>
    </pc:docChg>
  </pc:docChgLst>
  <pc:docChgLst>
    <pc:chgData name="北　秀和" userId="29c6ece0-ab10-4536-ab00-baaf6d5cb159" providerId="ADAL" clId="{58BDDDAF-8750-4604-9712-DEF621108B4E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5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1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58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64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1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58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3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5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93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7503C-3F79-4906-8761-288170DB26D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CF7D-F5A7-466F-A9E5-F3D794141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7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/>
              <a:t>20m</a:t>
            </a:r>
            <a:r>
              <a:rPr lang="ja-JP" altLang="en-US" dirty="0"/>
              <a:t>　　概念系統図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教法</a:t>
            </a:r>
            <a:r>
              <a:rPr lang="en-US" altLang="ja-JP" dirty="0"/>
              <a:t>m</a:t>
            </a:r>
            <a:r>
              <a:rPr lang="ja-JP" altLang="en-US" dirty="0"/>
              <a:t>第　回概念・確認</a:t>
            </a:r>
            <a:r>
              <a:rPr lang="en-US" altLang="ja-JP" dirty="0"/>
              <a:t>(</a:t>
            </a:r>
            <a:r>
              <a:rPr lang="ja-JP" altLang="en-US" dirty="0"/>
              <a:t>　班　　　　　　　　　</a:t>
            </a:r>
            <a:r>
              <a:rPr lang="en-US" altLang="ja-JP" dirty="0"/>
              <a:t>)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020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44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27</Words>
  <Application>Microsoft Office PowerPoint</Application>
  <PresentationFormat>ユーザー設定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20m　　概念系統図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概念系統図</dc:title>
  <dc:creator>北　秀和</dc:creator>
  <cp:lastModifiedBy>秀和 北</cp:lastModifiedBy>
  <cp:revision>34</cp:revision>
  <dcterms:created xsi:type="dcterms:W3CDTF">2017-03-11T05:31:16Z</dcterms:created>
  <dcterms:modified xsi:type="dcterms:W3CDTF">2020-09-02T03:02:44Z</dcterms:modified>
</cp:coreProperties>
</file>