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21879-C445-478A-8B1E-823DDF67C264}" v="13" dt="2019-09-12T07:15:57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26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　秀和" userId="29c6ece0-ab10-4536-ab00-baaf6d5cb159" providerId="ADAL" clId="{D5121879-C445-478A-8B1E-823DDF67C264}"/>
    <pc:docChg chg="custSel delSld modSld">
      <pc:chgData name="北　秀和" userId="29c6ece0-ab10-4536-ab00-baaf6d5cb159" providerId="ADAL" clId="{D5121879-C445-478A-8B1E-823DDF67C264}" dt="2019-09-12T07:16:10.698" v="43" actId="2696"/>
      <pc:docMkLst>
        <pc:docMk/>
      </pc:docMkLst>
      <pc:sldChg chg="modSp">
        <pc:chgData name="北　秀和" userId="29c6ece0-ab10-4536-ab00-baaf6d5cb159" providerId="ADAL" clId="{D5121879-C445-478A-8B1E-823DDF67C264}" dt="2019-09-12T07:15:57.489" v="39"/>
        <pc:sldMkLst>
          <pc:docMk/>
          <pc:sldMk cId="620203728" sldId="256"/>
        </pc:sldMkLst>
        <pc:spChg chg="mod">
          <ac:chgData name="北　秀和" userId="29c6ece0-ab10-4536-ab00-baaf6d5cb159" providerId="ADAL" clId="{D5121879-C445-478A-8B1E-823DDF67C264}" dt="2019-09-12T07:15:41.848" v="5"/>
          <ac:spMkLst>
            <pc:docMk/>
            <pc:sldMk cId="620203728" sldId="256"/>
            <ac:spMk id="2" creationId="{00000000-0000-0000-0000-000000000000}"/>
          </ac:spMkLst>
        </pc:spChg>
        <pc:spChg chg="mod">
          <ac:chgData name="北　秀和" userId="29c6ece0-ab10-4536-ab00-baaf6d5cb159" providerId="ADAL" clId="{D5121879-C445-478A-8B1E-823DDF67C264}" dt="2019-09-12T07:15:57.489" v="39"/>
          <ac:spMkLst>
            <pc:docMk/>
            <pc:sldMk cId="620203728" sldId="256"/>
            <ac:spMk id="3" creationId="{00000000-0000-0000-0000-000000000000}"/>
          </ac:spMkLst>
        </pc:spChg>
      </pc:sldChg>
      <pc:sldChg chg="del">
        <pc:chgData name="北　秀和" userId="29c6ece0-ab10-4536-ab00-baaf6d5cb159" providerId="ADAL" clId="{D5121879-C445-478A-8B1E-823DDF67C264}" dt="2019-09-12T07:16:09.454" v="42" actId="2696"/>
        <pc:sldMkLst>
          <pc:docMk/>
          <pc:sldMk cId="2438001821" sldId="258"/>
        </pc:sldMkLst>
      </pc:sldChg>
      <pc:sldChg chg="del">
        <pc:chgData name="北　秀和" userId="29c6ece0-ab10-4536-ab00-baaf6d5cb159" providerId="ADAL" clId="{D5121879-C445-478A-8B1E-823DDF67C264}" dt="2019-09-12T07:16:10.698" v="43" actId="2696"/>
        <pc:sldMkLst>
          <pc:docMk/>
          <pc:sldMk cId="45168933" sldId="260"/>
        </pc:sldMkLst>
      </pc:sldChg>
      <pc:sldChg chg="delSp modSp">
        <pc:chgData name="北　秀和" userId="29c6ece0-ab10-4536-ab00-baaf6d5cb159" providerId="ADAL" clId="{D5121879-C445-478A-8B1E-823DDF67C264}" dt="2019-09-12T07:16:05.086" v="41" actId="478"/>
        <pc:sldMkLst>
          <pc:docMk/>
          <pc:sldMk cId="1533445772" sldId="262"/>
        </pc:sldMkLst>
        <pc:spChg chg="del">
          <ac:chgData name="北　秀和" userId="29c6ece0-ab10-4536-ab00-baaf6d5cb159" providerId="ADAL" clId="{D5121879-C445-478A-8B1E-823DDF67C264}" dt="2019-09-12T07:16:05.086" v="41" actId="478"/>
          <ac:spMkLst>
            <pc:docMk/>
            <pc:sldMk cId="1533445772" sldId="262"/>
            <ac:spMk id="4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5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6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7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8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9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0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1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2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3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4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5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6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7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8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9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5.086" v="41" actId="478"/>
          <ac:spMkLst>
            <pc:docMk/>
            <pc:sldMk cId="1533445772" sldId="262"/>
            <ac:spMk id="20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21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22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23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30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32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49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82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04" creationId="{00000000-0000-0000-0000-000000000000}"/>
          </ac:spMkLst>
        </pc:spChg>
        <pc:spChg chg="del">
          <ac:chgData name="北　秀和" userId="29c6ece0-ab10-4536-ab00-baaf6d5cb159" providerId="ADAL" clId="{D5121879-C445-478A-8B1E-823DDF67C264}" dt="2019-09-12T07:16:03.572" v="40" actId="478"/>
          <ac:spMkLst>
            <pc:docMk/>
            <pc:sldMk cId="1533445772" sldId="262"/>
            <ac:spMk id="147" creationId="{00000000-0000-0000-0000-000000000000}"/>
          </ac:spMkLst>
        </pc:sp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31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34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37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40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43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46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50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52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53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55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58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60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65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86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90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93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96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01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14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17" creationId="{00000000-0000-0000-0000-000000000000}"/>
          </ac:cxnSpMkLst>
        </pc:cxnChg>
        <pc:cxnChg chg="del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20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21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25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28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31" creationId="{00000000-0000-0000-0000-000000000000}"/>
          </ac:cxnSpMkLst>
        </pc:cxnChg>
        <pc:cxnChg chg="del mod">
          <ac:chgData name="北　秀和" userId="29c6ece0-ab10-4536-ab00-baaf6d5cb159" providerId="ADAL" clId="{D5121879-C445-478A-8B1E-823DDF67C264}" dt="2019-09-12T07:16:03.572" v="40" actId="478"/>
          <ac:cxnSpMkLst>
            <pc:docMk/>
            <pc:sldMk cId="1533445772" sldId="262"/>
            <ac:cxnSpMk id="148" creationId="{00000000-0000-0000-0000-000000000000}"/>
          </ac:cxnSpMkLst>
        </pc:cxnChg>
      </pc:sldChg>
    </pc:docChg>
  </pc:docChgLst>
  <pc:docChgLst>
    <pc:chgData name="北　秀和" userId="29c6ece0-ab10-4536-ab00-baaf6d5cb159" providerId="ADAL" clId="{58BDDDAF-8750-4604-9712-DEF621108B4E}"/>
    <pc:docChg chg="modSld">
      <pc:chgData name="北　秀和" userId="29c6ece0-ab10-4536-ab00-baaf6d5cb159" providerId="ADAL" clId="{58BDDDAF-8750-4604-9712-DEF621108B4E}" dt="2019-08-23T08:00:23.661" v="5"/>
      <pc:docMkLst>
        <pc:docMk/>
      </pc:docMkLst>
      <pc:sldChg chg="modSp">
        <pc:chgData name="北　秀和" userId="29c6ece0-ab10-4536-ab00-baaf6d5cb159" providerId="ADAL" clId="{58BDDDAF-8750-4604-9712-DEF621108B4E}" dt="2019-08-23T08:00:23.661" v="5"/>
        <pc:sldMkLst>
          <pc:docMk/>
          <pc:sldMk cId="620203728" sldId="256"/>
        </pc:sldMkLst>
        <pc:spChg chg="mod">
          <ac:chgData name="北　秀和" userId="29c6ece0-ab10-4536-ab00-baaf6d5cb159" providerId="ADAL" clId="{58BDDDAF-8750-4604-9712-DEF621108B4E}" dt="2019-08-23T08:00:23.661" v="5"/>
          <ac:spMkLst>
            <pc:docMk/>
            <pc:sldMk cId="620203728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5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1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58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64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1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58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3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5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93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7503C-3F79-4906-8761-288170DB26DE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7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１９</a:t>
            </a:r>
            <a:r>
              <a:rPr lang="en-US" altLang="ja-JP" dirty="0"/>
              <a:t>m</a:t>
            </a:r>
            <a:r>
              <a:rPr lang="ja-JP" altLang="en-US" dirty="0"/>
              <a:t>　　概念系統図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教法</a:t>
            </a:r>
            <a:r>
              <a:rPr lang="en-US" altLang="ja-JP" dirty="0"/>
              <a:t>m</a:t>
            </a:r>
            <a:r>
              <a:rPr lang="ja-JP" altLang="en-US" dirty="0"/>
              <a:t>第　回概念・確認</a:t>
            </a:r>
            <a:r>
              <a:rPr lang="en-US" altLang="ja-JP" dirty="0"/>
              <a:t>(</a:t>
            </a:r>
            <a:r>
              <a:rPr lang="ja-JP" altLang="en-US" dirty="0"/>
              <a:t>　班　　　　　　　　　</a:t>
            </a:r>
            <a:r>
              <a:rPr lang="en-US" altLang="ja-JP" dirty="0"/>
              <a:t>)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020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44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4</Words>
  <Application>Microsoft Office PowerPoint</Application>
  <PresentationFormat>ユーザー設定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１９m　　概念系統図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概念系統図</dc:title>
  <dc:creator>北　秀和</dc:creator>
  <cp:lastModifiedBy>北 秀和</cp:lastModifiedBy>
  <cp:revision>34</cp:revision>
  <dcterms:created xsi:type="dcterms:W3CDTF">2017-03-11T05:31:16Z</dcterms:created>
  <dcterms:modified xsi:type="dcterms:W3CDTF">2019-09-12T07:16:12Z</dcterms:modified>
</cp:coreProperties>
</file>